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D22A-D8E3-4D02-A535-3E9612B50BAB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A3BB5-F872-4971-B2C3-40B23BE175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D22A-D8E3-4D02-A535-3E9612B50BAB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A3BB5-F872-4971-B2C3-40B23BE175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D22A-D8E3-4D02-A535-3E9612B50BAB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A3BB5-F872-4971-B2C3-40B23BE175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D22A-D8E3-4D02-A535-3E9612B50BAB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A3BB5-F872-4971-B2C3-40B23BE175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D22A-D8E3-4D02-A535-3E9612B50BAB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4A3BB5-F872-4971-B2C3-40B23BE175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D22A-D8E3-4D02-A535-3E9612B50BAB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A3BB5-F872-4971-B2C3-40B23BE175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D22A-D8E3-4D02-A535-3E9612B50BAB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A3BB5-F872-4971-B2C3-40B23BE175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D22A-D8E3-4D02-A535-3E9612B50BAB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A3BB5-F872-4971-B2C3-40B23BE175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D22A-D8E3-4D02-A535-3E9612B50BAB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A3BB5-F872-4971-B2C3-40B23BE175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D22A-D8E3-4D02-A535-3E9612B50BAB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A3BB5-F872-4971-B2C3-40B23BE175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CD22A-D8E3-4D02-A535-3E9612B50BAB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A3BB5-F872-4971-B2C3-40B23BE175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D4CD22A-D8E3-4D02-A535-3E9612B50BAB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4A3BB5-F872-4971-B2C3-40B23BE175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8.wav" TargetMode="Externa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0.jpeg"/><Relationship Id="rId7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4.jpeg"/><Relationship Id="rId10" Type="http://schemas.openxmlformats.org/officeDocument/2006/relationships/image" Target="../media/image23.jpeg"/><Relationship Id="rId4" Type="http://schemas.openxmlformats.org/officeDocument/2006/relationships/image" Target="../media/image21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1.wav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2.wav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6.wav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4.wav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7.wav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3.wav" TargetMode="Externa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5.wav" TargetMode="Externa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9.wav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American Muscle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Logan </a:t>
            </a:r>
            <a:r>
              <a:rPr lang="en-US" dirty="0" err="1" smtClean="0"/>
              <a:t>Pyfferoen</a:t>
            </a:r>
            <a:endParaRPr lang="en-US" dirty="0" smtClean="0"/>
          </a:p>
          <a:p>
            <a:r>
              <a:rPr lang="en-US" dirty="0" smtClean="0"/>
              <a:t>Shawn Waltz</a:t>
            </a:r>
          </a:p>
          <a:p>
            <a:r>
              <a:rPr lang="en-US" dirty="0" smtClean="0"/>
              <a:t>Jordan Campbell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’69 Charger</a:t>
            </a:r>
            <a:endParaRPr lang="en-US" dirty="0"/>
          </a:p>
        </p:txBody>
      </p:sp>
      <p:pic>
        <p:nvPicPr>
          <p:cNvPr id="4" name="Content Placeholder 3" descr="General Le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71599" y="2058264"/>
            <a:ext cx="6348851" cy="3580535"/>
          </a:xfrm>
        </p:spPr>
      </p:pic>
      <p:pic>
        <p:nvPicPr>
          <p:cNvPr id="5" name="8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3400" y="1447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9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57600" y="2438400"/>
            <a:ext cx="2486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End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5" descr="69CamaroYenko.jpg"/>
          <p:cNvPicPr>
            <a:picLocks noChangeAspect="1"/>
          </p:cNvPicPr>
          <p:nvPr/>
        </p:nvPicPr>
        <p:blipFill>
          <a:blip r:embed="rId2" cstate="print"/>
          <a:srcRect l="4375" t="20000" r="3750" b="10000"/>
          <a:stretch>
            <a:fillRect/>
          </a:stretch>
        </p:blipFill>
        <p:spPr>
          <a:xfrm>
            <a:off x="0" y="0"/>
            <a:ext cx="3733800" cy="2133600"/>
          </a:xfrm>
          <a:prstGeom prst="rect">
            <a:avLst/>
          </a:prstGeom>
        </p:spPr>
      </p:pic>
      <p:pic>
        <p:nvPicPr>
          <p:cNvPr id="7" name="Picture 6" descr="General Lee.jpg"/>
          <p:cNvPicPr>
            <a:picLocks noChangeAspect="1"/>
          </p:cNvPicPr>
          <p:nvPr/>
        </p:nvPicPr>
        <p:blipFill>
          <a:blip r:embed="rId3" cstate="print"/>
          <a:srcRect l="4051" t="18904" b="19660"/>
          <a:stretch>
            <a:fillRect/>
          </a:stretch>
        </p:blipFill>
        <p:spPr>
          <a:xfrm>
            <a:off x="6400800" y="0"/>
            <a:ext cx="2743200" cy="990600"/>
          </a:xfrm>
          <a:prstGeom prst="rect">
            <a:avLst/>
          </a:prstGeom>
        </p:spPr>
      </p:pic>
      <p:pic>
        <p:nvPicPr>
          <p:cNvPr id="8" name="Picture 7" descr="camaro.jpg"/>
          <p:cNvPicPr>
            <a:picLocks noChangeAspect="1"/>
          </p:cNvPicPr>
          <p:nvPr/>
        </p:nvPicPr>
        <p:blipFill>
          <a:blip r:embed="rId4" cstate="print"/>
          <a:srcRect l="3571" t="14286" r="6122" b="36735"/>
          <a:stretch>
            <a:fillRect/>
          </a:stretch>
        </p:blipFill>
        <p:spPr>
          <a:xfrm>
            <a:off x="0" y="5562600"/>
            <a:ext cx="3184525" cy="1295400"/>
          </a:xfrm>
          <a:prstGeom prst="rect">
            <a:avLst/>
          </a:prstGeom>
        </p:spPr>
      </p:pic>
      <p:pic>
        <p:nvPicPr>
          <p:cNvPr id="9" name="Picture 8" descr="firebird.jpg"/>
          <p:cNvPicPr>
            <a:picLocks noChangeAspect="1"/>
          </p:cNvPicPr>
          <p:nvPr/>
        </p:nvPicPr>
        <p:blipFill>
          <a:blip r:embed="rId5" cstate="print"/>
          <a:srcRect l="2000" t="24573" b="12628"/>
          <a:stretch>
            <a:fillRect/>
          </a:stretch>
        </p:blipFill>
        <p:spPr>
          <a:xfrm>
            <a:off x="5638800" y="5212702"/>
            <a:ext cx="3505200" cy="1645298"/>
          </a:xfrm>
          <a:prstGeom prst="rect">
            <a:avLst/>
          </a:prstGeom>
        </p:spPr>
      </p:pic>
      <p:pic>
        <p:nvPicPr>
          <p:cNvPr id="10" name="Picture 9" descr="GrabberBlue1970Boss302-1.jpg"/>
          <p:cNvPicPr>
            <a:picLocks noChangeAspect="1"/>
          </p:cNvPicPr>
          <p:nvPr/>
        </p:nvPicPr>
        <p:blipFill>
          <a:blip r:embed="rId6" cstate="print"/>
          <a:srcRect l="3175" t="20486" r="3175" b="8754"/>
          <a:stretch>
            <a:fillRect/>
          </a:stretch>
        </p:blipFill>
        <p:spPr>
          <a:xfrm>
            <a:off x="0" y="3200400"/>
            <a:ext cx="4495800" cy="2057400"/>
          </a:xfrm>
          <a:prstGeom prst="rect">
            <a:avLst/>
          </a:prstGeom>
        </p:spPr>
      </p:pic>
      <p:pic>
        <p:nvPicPr>
          <p:cNvPr id="11" name="Picture 10" descr="1970_Chevrolet_ChevelleSS454LS61.jpg"/>
          <p:cNvPicPr>
            <a:picLocks noChangeAspect="1"/>
          </p:cNvPicPr>
          <p:nvPr/>
        </p:nvPicPr>
        <p:blipFill>
          <a:blip r:embed="rId7" cstate="print"/>
          <a:srcRect l="1786" t="16567" b="4738"/>
          <a:stretch>
            <a:fillRect/>
          </a:stretch>
        </p:blipFill>
        <p:spPr>
          <a:xfrm>
            <a:off x="6629400" y="990600"/>
            <a:ext cx="2514600" cy="1447800"/>
          </a:xfrm>
          <a:prstGeom prst="rect">
            <a:avLst/>
          </a:prstGeom>
        </p:spPr>
      </p:pic>
      <p:pic>
        <p:nvPicPr>
          <p:cNvPr id="12" name="Picture 11" descr="1970_Plymouth_Hemi'Cuda.jpg"/>
          <p:cNvPicPr>
            <a:picLocks noChangeAspect="1"/>
          </p:cNvPicPr>
          <p:nvPr/>
        </p:nvPicPr>
        <p:blipFill>
          <a:blip r:embed="rId8" cstate="print"/>
          <a:srcRect t="10000" r="4166" b="14444"/>
          <a:stretch>
            <a:fillRect/>
          </a:stretch>
        </p:blipFill>
        <p:spPr>
          <a:xfrm>
            <a:off x="6553200" y="2286000"/>
            <a:ext cx="2835088" cy="1676400"/>
          </a:xfrm>
          <a:prstGeom prst="rect">
            <a:avLst/>
          </a:prstGeom>
        </p:spPr>
      </p:pic>
      <p:pic>
        <p:nvPicPr>
          <p:cNvPr id="13" name="Picture 12" descr="1970-Buick-GSX.jpg"/>
          <p:cNvPicPr>
            <a:picLocks noChangeAspect="1"/>
          </p:cNvPicPr>
          <p:nvPr/>
        </p:nvPicPr>
        <p:blipFill>
          <a:blip r:embed="rId9" cstate="print"/>
          <a:srcRect l="7258" t="25806" r="5645" b="16129"/>
          <a:stretch>
            <a:fillRect/>
          </a:stretch>
        </p:blipFill>
        <p:spPr>
          <a:xfrm>
            <a:off x="3733800" y="0"/>
            <a:ext cx="2743200" cy="1371600"/>
          </a:xfrm>
          <a:prstGeom prst="rect">
            <a:avLst/>
          </a:prstGeom>
        </p:spPr>
      </p:pic>
      <p:pic>
        <p:nvPicPr>
          <p:cNvPr id="14" name="Picture 13" descr="mustang.jpg"/>
          <p:cNvPicPr>
            <a:picLocks noChangeAspect="1"/>
          </p:cNvPicPr>
          <p:nvPr/>
        </p:nvPicPr>
        <p:blipFill>
          <a:blip r:embed="rId10" cstate="print"/>
          <a:srcRect r="1849"/>
          <a:stretch>
            <a:fillRect/>
          </a:stretch>
        </p:blipFill>
        <p:spPr>
          <a:xfrm>
            <a:off x="3200399" y="5562600"/>
            <a:ext cx="2438401" cy="1295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‘64 ½ Mustang</a:t>
            </a:r>
            <a:endParaRPr lang="en-US" dirty="0"/>
          </a:p>
        </p:txBody>
      </p:sp>
      <p:pic>
        <p:nvPicPr>
          <p:cNvPr id="6" name="Content Placeholder 5" descr="1964-1-2-dlode-mustang-fron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38400" y="2841942"/>
            <a:ext cx="4267200" cy="2225040"/>
          </a:xfrm>
        </p:spPr>
      </p:pic>
      <p:pic>
        <p:nvPicPr>
          <p:cNvPr id="4" name="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09600" y="1371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4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‘67 </a:t>
            </a:r>
            <a:r>
              <a:rPr lang="en-US" dirty="0" err="1" smtClean="0"/>
              <a:t>Camaro</a:t>
            </a:r>
            <a:endParaRPr lang="en-US" dirty="0"/>
          </a:p>
        </p:txBody>
      </p:sp>
      <p:pic>
        <p:nvPicPr>
          <p:cNvPr id="4" name="Content Placeholder 3" descr="camar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r="754" b="27604"/>
          <a:stretch>
            <a:fillRect/>
          </a:stretch>
        </p:blipFill>
        <p:spPr>
          <a:xfrm>
            <a:off x="1554691" y="1600200"/>
            <a:ext cx="5989109" cy="3276600"/>
          </a:xfrm>
        </p:spPr>
      </p:pic>
      <p:pic>
        <p:nvPicPr>
          <p:cNvPr id="5" name="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81000" y="838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‘70 Hemi </a:t>
            </a:r>
            <a:r>
              <a:rPr lang="en-US" dirty="0" err="1" smtClean="0"/>
              <a:t>Cuda</a:t>
            </a:r>
            <a:r>
              <a:rPr lang="en-US" dirty="0" smtClean="0"/>
              <a:t>’</a:t>
            </a:r>
            <a:endParaRPr lang="en-US" dirty="0"/>
          </a:p>
        </p:txBody>
      </p:sp>
      <p:pic>
        <p:nvPicPr>
          <p:cNvPr id="4" name="Content Placeholder 3" descr="1970_Plymouth_Hemi'Cud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-509" t="6735" r="754" b="14135"/>
          <a:stretch>
            <a:fillRect/>
          </a:stretch>
        </p:blipFill>
        <p:spPr>
          <a:xfrm>
            <a:off x="1524000" y="1905000"/>
            <a:ext cx="6019800" cy="3581400"/>
          </a:xfrm>
        </p:spPr>
      </p:pic>
      <p:pic>
        <p:nvPicPr>
          <p:cNvPr id="5" name="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3400" y="76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07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‘70 Buick GSX</a:t>
            </a:r>
            <a:endParaRPr lang="en-US" dirty="0"/>
          </a:p>
        </p:txBody>
      </p:sp>
      <p:pic>
        <p:nvPicPr>
          <p:cNvPr id="4" name="Content Placeholder 3" descr="1970-Buick-GSX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  <p:pic>
        <p:nvPicPr>
          <p:cNvPr id="5" name="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57200" y="1066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0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‘70 </a:t>
            </a:r>
            <a:r>
              <a:rPr lang="en-US" dirty="0" err="1" smtClean="0"/>
              <a:t>Chevelle</a:t>
            </a:r>
            <a:r>
              <a:rPr lang="en-US" dirty="0" smtClean="0"/>
              <a:t> SS454 </a:t>
            </a:r>
            <a:endParaRPr lang="en-US" dirty="0"/>
          </a:p>
        </p:txBody>
      </p:sp>
      <p:pic>
        <p:nvPicPr>
          <p:cNvPr id="4" name="Content Placeholder 3" descr="1970_Chevrolet_ChevelleSS454LS6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618221"/>
            <a:ext cx="5943600" cy="4270902"/>
          </a:xfrm>
        </p:spPr>
      </p:pic>
      <p:pic>
        <p:nvPicPr>
          <p:cNvPr id="5" name="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81000" y="914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72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69 </a:t>
            </a:r>
            <a:r>
              <a:rPr lang="en-US" dirty="0" err="1" smtClean="0"/>
              <a:t>Yenko</a:t>
            </a:r>
            <a:r>
              <a:rPr lang="en-US" dirty="0" smtClean="0"/>
              <a:t> </a:t>
            </a:r>
            <a:r>
              <a:rPr lang="en-US" dirty="0" err="1" smtClean="0"/>
              <a:t>Camaro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69CamaroYenk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  <p:pic>
        <p:nvPicPr>
          <p:cNvPr id="5" name="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4800" y="838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40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‘70 </a:t>
            </a:r>
            <a:r>
              <a:rPr lang="en-US" dirty="0" err="1" smtClean="0"/>
              <a:t>FireBird</a:t>
            </a:r>
            <a:endParaRPr lang="en-US" dirty="0"/>
          </a:p>
        </p:txBody>
      </p:sp>
      <p:pic>
        <p:nvPicPr>
          <p:cNvPr id="4" name="Content Placeholder 3" descr="firebir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09800" y="2132871"/>
            <a:ext cx="4572000" cy="3348990"/>
          </a:xfrm>
        </p:spPr>
      </p:pic>
      <p:pic>
        <p:nvPicPr>
          <p:cNvPr id="5" name="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81000" y="685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3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</a:t>
            </a:r>
            <a:r>
              <a:rPr lang="en-US" dirty="0" smtClean="0"/>
              <a:t>70</a:t>
            </a:r>
            <a:r>
              <a:rPr lang="en-US" dirty="0" smtClean="0"/>
              <a:t> </a:t>
            </a:r>
            <a:r>
              <a:rPr lang="en-US" dirty="0" smtClean="0"/>
              <a:t>Mustang Boss 302</a:t>
            </a:r>
            <a:endParaRPr lang="en-US" dirty="0"/>
          </a:p>
        </p:txBody>
      </p:sp>
      <p:pic>
        <p:nvPicPr>
          <p:cNvPr id="4" name="Content Placeholder 3" descr="GrabberBlue1970Boss302-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4962" y="1600200"/>
            <a:ext cx="7774075" cy="4708525"/>
          </a:xfrm>
        </p:spPr>
      </p:pic>
      <p:pic>
        <p:nvPicPr>
          <p:cNvPr id="6" name="9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1752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87</TotalTime>
  <Words>44</Words>
  <Application>Microsoft Office PowerPoint</Application>
  <PresentationFormat>On-screen Show (4:3)</PresentationFormat>
  <Paragraphs>14</Paragraphs>
  <Slides>11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American Muscle</vt:lpstr>
      <vt:lpstr>‘64 ½ Mustang</vt:lpstr>
      <vt:lpstr>‘67 Camaro</vt:lpstr>
      <vt:lpstr>‘70 Hemi Cuda’</vt:lpstr>
      <vt:lpstr>‘70 Buick GSX</vt:lpstr>
      <vt:lpstr>‘70 Chevelle SS454 </vt:lpstr>
      <vt:lpstr>69 Yenko Camaro </vt:lpstr>
      <vt:lpstr>‘70 FireBird</vt:lpstr>
      <vt:lpstr>‘70 Mustang Boss 302</vt:lpstr>
      <vt:lpstr>’69 Charger</vt:lpstr>
      <vt:lpstr>Slide 11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asdfg</dc:creator>
  <cp:lastModifiedBy>Richland School District</cp:lastModifiedBy>
  <cp:revision>10</cp:revision>
  <dcterms:created xsi:type="dcterms:W3CDTF">2010-05-14T14:21:14Z</dcterms:created>
  <dcterms:modified xsi:type="dcterms:W3CDTF">2010-05-21T19:46:43Z</dcterms:modified>
</cp:coreProperties>
</file>